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99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CCEA"/>
    <a:srgbClr val="C9E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53"/>
    <p:restoredTop sz="94626"/>
  </p:normalViewPr>
  <p:slideViewPr>
    <p:cSldViewPr snapToGrid="0">
      <p:cViewPr varScale="1">
        <p:scale>
          <a:sx n="71" d="100"/>
          <a:sy n="71" d="100"/>
        </p:scale>
        <p:origin x="2384" y="1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SLIDES_API1359574893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SLIDES_API1359574893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B53DF6-220C-D044-B172-82C5ED9C648E}"/>
              </a:ext>
            </a:extLst>
          </p:cNvPr>
          <p:cNvSpPr txBox="1"/>
          <p:nvPr/>
        </p:nvSpPr>
        <p:spPr>
          <a:xfrm>
            <a:off x="2946490" y="359434"/>
            <a:ext cx="53680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AFD0D9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M</a:t>
            </a:r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DF1C34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r</a:t>
            </a:r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9ACC6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s. </a:t>
            </a:r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ECD9AF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P</a:t>
            </a:r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4F6077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e</a:t>
            </a:r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AFD0D9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a</a:t>
            </a:r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DF1C34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c</a:t>
            </a:r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F9ACC6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o</a:t>
            </a:r>
            <a:r>
              <a:rPr lang="en-US" sz="4800" b="1" dirty="0">
                <a:ln>
                  <a:solidFill>
                    <a:sysClr val="windowText" lastClr="000000"/>
                  </a:solidFill>
                </a:ln>
                <a:solidFill>
                  <a:srgbClr val="4F6077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c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AFD0D9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k’</a:t>
            </a:r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ECD9AF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s</a:t>
            </a:r>
            <a:endParaRPr lang="en-US" sz="5400" b="1" dirty="0">
              <a:ln>
                <a:solidFill>
                  <a:sysClr val="windowText" lastClr="000000"/>
                </a:solidFill>
              </a:ln>
              <a:solidFill>
                <a:srgbClr val="DF1C34"/>
              </a:solidFill>
              <a:effectLst>
                <a:glow rad="101600">
                  <a:prstClr val="white"/>
                </a:glow>
              </a:effectLst>
              <a:latin typeface="Century Gothic" panose="020B0502020202020204" pitchFamily="34" charset="0"/>
              <a:ea typeface="KAWonderful" panose="02000603000000000000" pitchFamily="2" charset="0"/>
              <a:cs typeface="KG Red Hands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18C313-9973-C871-2FD1-EA524562D4E6}"/>
              </a:ext>
            </a:extLst>
          </p:cNvPr>
          <p:cNvSpPr txBox="1"/>
          <p:nvPr/>
        </p:nvSpPr>
        <p:spPr>
          <a:xfrm>
            <a:off x="2191591" y="1917141"/>
            <a:ext cx="5368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Marker Felt Thin" panose="02000400000000000000" pitchFamily="2" charset="77"/>
                <a:ea typeface="AGFriNally Medium" charset="0"/>
                <a:cs typeface="AGFriNally Medium" charset="0"/>
              </a:rPr>
              <a:t>December 11-15, 2023</a:t>
            </a:r>
            <a:endParaRPr lang="en-US" sz="4000" dirty="0">
              <a:latin typeface="Marker Felt Thin" panose="02000400000000000000" pitchFamily="2" charset="77"/>
              <a:ea typeface="AGFriNally Medium" charset="0"/>
              <a:cs typeface="AGFriNally Medium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378C65-9891-0E99-91E9-077CD9E07350}"/>
              </a:ext>
            </a:extLst>
          </p:cNvPr>
          <p:cNvSpPr txBox="1"/>
          <p:nvPr/>
        </p:nvSpPr>
        <p:spPr>
          <a:xfrm>
            <a:off x="931189" y="2335668"/>
            <a:ext cx="2873352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7C5D7F-DA35-6036-28E3-A00656E92AFB}"/>
              </a:ext>
            </a:extLst>
          </p:cNvPr>
          <p:cNvSpPr txBox="1"/>
          <p:nvPr/>
        </p:nvSpPr>
        <p:spPr>
          <a:xfrm>
            <a:off x="4448858" y="2335668"/>
            <a:ext cx="3110777" cy="46166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AB43E9-526D-3522-CCDB-3EAF540EF74E}"/>
              </a:ext>
            </a:extLst>
          </p:cNvPr>
          <p:cNvSpPr txBox="1"/>
          <p:nvPr/>
        </p:nvSpPr>
        <p:spPr>
          <a:xfrm>
            <a:off x="331304" y="2754601"/>
            <a:ext cx="3689174" cy="147732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Reindeer Unit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r- controlled vowel: </a:t>
            </a:r>
            <a:r>
              <a:rPr lang="en-US" sz="1800" dirty="0">
                <a:latin typeface="Avenir Next Condensed" panose="020B0506020202020204" pitchFamily="34" charset="0"/>
                <a:ea typeface="Century Gothic" charset="0"/>
                <a:cs typeface="Century Gothic" charset="0"/>
              </a:rPr>
              <a:t>er, </a:t>
            </a:r>
            <a:r>
              <a:rPr lang="en-US" sz="1800" dirty="0" err="1">
                <a:latin typeface="Avenir Next Condensed" panose="020B0506020202020204" pitchFamily="34" charset="0"/>
                <a:ea typeface="Century Gothic" charset="0"/>
                <a:cs typeface="Century Gothic" charset="0"/>
              </a:rPr>
              <a:t>ir</a:t>
            </a:r>
            <a:r>
              <a:rPr lang="en-US" sz="1800" dirty="0">
                <a:latin typeface="Avenir Next Condensed" panose="020B0506020202020204" pitchFamily="34" charset="0"/>
                <a:ea typeface="Century Gothic" charset="0"/>
                <a:cs typeface="Century Gothic" charset="0"/>
              </a:rPr>
              <a:t>, </a:t>
            </a:r>
            <a:r>
              <a:rPr lang="en-US" sz="1800" dirty="0" err="1">
                <a:latin typeface="Avenir Next Condensed" panose="020B0506020202020204" pitchFamily="34" charset="0"/>
                <a:ea typeface="Century Gothic" charset="0"/>
                <a:cs typeface="Century Gothic" charset="0"/>
              </a:rPr>
              <a:t>ur</a:t>
            </a:r>
            <a:r>
              <a:rPr lang="en-US" sz="1800" dirty="0">
                <a:latin typeface="Avenir Next Condensed" panose="020B0506020202020204" pitchFamily="34" charset="0"/>
                <a:ea typeface="Century Gothic" charset="0"/>
                <a:cs typeface="Century Gothic" charset="0"/>
              </a:rPr>
              <a:t>, or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Review Week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Review Week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S. STUDIES: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Continents &amp; Oceans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7D2853-A7E3-3F62-06FB-317B895932C6}"/>
              </a:ext>
            </a:extLst>
          </p:cNvPr>
          <p:cNvSpPr txBox="1"/>
          <p:nvPr/>
        </p:nvSpPr>
        <p:spPr>
          <a:xfrm>
            <a:off x="4140772" y="2757376"/>
            <a:ext cx="3300324" cy="1697901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Dec. 15: Pajama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D</a:t>
            </a:r>
            <a:r>
              <a:rPr lang="en-US" sz="1600" b="1" dirty="0" err="1">
                <a:latin typeface="Century Gothic" panose="020B0502020202020204" pitchFamily="34" charset="0"/>
                <a:cs typeface="Arial Hebrew Scholar Light"/>
              </a:rPr>
              <a:t>ec.</a:t>
            </a: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 18: Wear Red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Dec. 19: Wear Green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600" b="1" dirty="0">
                <a:latin typeface="Century Gothic" panose="020B0502020202020204" pitchFamily="34" charset="0"/>
                <a:cs typeface="Arial Hebrew Scholar Light"/>
              </a:rPr>
              <a:t>Dec. 20: Grinch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Dec. 21: Christmas Party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cs typeface="Arial Hebrew Scholar Light"/>
                <a:sym typeface="Arial"/>
              </a:rPr>
              <a:t>Dec. 22: 60 % day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6EB01F5-B294-4865-4FCA-5F26578AD435}"/>
              </a:ext>
            </a:extLst>
          </p:cNvPr>
          <p:cNvSpPr/>
          <p:nvPr/>
        </p:nvSpPr>
        <p:spPr>
          <a:xfrm>
            <a:off x="331304" y="4506054"/>
            <a:ext cx="7109792" cy="461572"/>
          </a:xfrm>
          <a:prstGeom prst="rect">
            <a:avLst/>
          </a:prstGeom>
          <a:solidFill>
            <a:srgbClr val="B1CC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8CECF0-B032-308F-9603-CEBD95D8CEA4}"/>
              </a:ext>
            </a:extLst>
          </p:cNvPr>
          <p:cNvSpPr txBox="1"/>
          <p:nvPr/>
        </p:nvSpPr>
        <p:spPr>
          <a:xfrm>
            <a:off x="1063316" y="4471669"/>
            <a:ext cx="5914324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Phonics Skill OF THE WEEK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EA071C-5196-DF54-0C0C-2770F316CDA2}"/>
              </a:ext>
            </a:extLst>
          </p:cNvPr>
          <p:cNvSpPr txBox="1"/>
          <p:nvPr/>
        </p:nvSpPr>
        <p:spPr>
          <a:xfrm>
            <a:off x="1081655" y="5011281"/>
            <a:ext cx="5745865" cy="2908489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800" dirty="0">
                <a:solidFill>
                  <a:srgbClr val="FF0000"/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r- controlled vowel: </a:t>
            </a:r>
            <a:r>
              <a:rPr lang="en-US" sz="2800" dirty="0" err="1">
                <a:solidFill>
                  <a:srgbClr val="FF0000"/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er,ir,ur,or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ernard MT Condensed" panose="02050806060905020404" pitchFamily="18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dirty="0"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2B67BB-7A6E-E392-CBE7-A9B24754D82D}"/>
              </a:ext>
            </a:extLst>
          </p:cNvPr>
          <p:cNvSpPr txBox="1"/>
          <p:nvPr/>
        </p:nvSpPr>
        <p:spPr>
          <a:xfrm>
            <a:off x="1490018" y="5439981"/>
            <a:ext cx="163486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her</a:t>
            </a:r>
          </a:p>
          <a:p>
            <a:r>
              <a:rPr lang="en-US" sz="2200" dirty="0"/>
              <a:t>turn</a:t>
            </a:r>
          </a:p>
          <a:p>
            <a:r>
              <a:rPr lang="en-US" sz="2200" dirty="0"/>
              <a:t>word</a:t>
            </a:r>
          </a:p>
          <a:p>
            <a:r>
              <a:rPr lang="en-US" sz="2200" dirty="0"/>
              <a:t>first</a:t>
            </a:r>
          </a:p>
          <a:p>
            <a:r>
              <a:rPr lang="en-US" sz="2200" dirty="0"/>
              <a:t>purple</a:t>
            </a:r>
          </a:p>
          <a:p>
            <a:r>
              <a:rPr lang="en-US" sz="2200" dirty="0"/>
              <a:t>surf</a:t>
            </a:r>
          </a:p>
          <a:p>
            <a:r>
              <a:rPr lang="en-US" sz="2200" dirty="0"/>
              <a:t>stir</a:t>
            </a:r>
          </a:p>
          <a:p>
            <a:endParaRPr lang="en-US" sz="2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F0683C-1ADF-30C2-28EF-27D9AC39336C}"/>
              </a:ext>
            </a:extLst>
          </p:cNvPr>
          <p:cNvSpPr txBox="1"/>
          <p:nvPr/>
        </p:nvSpPr>
        <p:spPr>
          <a:xfrm>
            <a:off x="3434529" y="5439981"/>
            <a:ext cx="163486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turtle</a:t>
            </a:r>
          </a:p>
          <a:p>
            <a:r>
              <a:rPr lang="en-US" sz="2200" dirty="0"/>
              <a:t>bird</a:t>
            </a:r>
          </a:p>
          <a:p>
            <a:r>
              <a:rPr lang="en-US" sz="2200" dirty="0"/>
              <a:t>thirty</a:t>
            </a:r>
          </a:p>
          <a:p>
            <a:r>
              <a:rPr lang="en-US" sz="2200" dirty="0"/>
              <a:t>circle</a:t>
            </a:r>
          </a:p>
          <a:p>
            <a:r>
              <a:rPr lang="en-US" sz="2200" dirty="0"/>
              <a:t>burn</a:t>
            </a:r>
          </a:p>
          <a:p>
            <a:r>
              <a:rPr lang="en-US" sz="2200" dirty="0"/>
              <a:t>move</a:t>
            </a:r>
          </a:p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8AB829-8E8F-D090-D251-F6E19A059777}"/>
              </a:ext>
            </a:extLst>
          </p:cNvPr>
          <p:cNvSpPr txBox="1"/>
          <p:nvPr/>
        </p:nvSpPr>
        <p:spPr>
          <a:xfrm>
            <a:off x="5343003" y="5386153"/>
            <a:ext cx="16348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where</a:t>
            </a:r>
          </a:p>
          <a:p>
            <a:r>
              <a:rPr lang="en-US" sz="2200" dirty="0"/>
              <a:t>water</a:t>
            </a:r>
          </a:p>
          <a:p>
            <a:r>
              <a:rPr lang="en-US" sz="2200" dirty="0"/>
              <a:t>other</a:t>
            </a:r>
          </a:p>
          <a:p>
            <a:r>
              <a:rPr lang="en-US" sz="2200" dirty="0"/>
              <a:t>dirt</a:t>
            </a:r>
          </a:p>
          <a:p>
            <a:r>
              <a:rPr lang="en-US" sz="2200" dirty="0"/>
              <a:t>shirt</a:t>
            </a:r>
          </a:p>
          <a:p>
            <a:r>
              <a:rPr lang="en-US" sz="2200" dirty="0"/>
              <a:t>hurt </a:t>
            </a:r>
          </a:p>
          <a:p>
            <a:r>
              <a:rPr lang="en-US" sz="2200" dirty="0"/>
              <a:t>nurse</a:t>
            </a:r>
          </a:p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AC8256-CC3E-E189-C45A-8CF386EA5879}"/>
              </a:ext>
            </a:extLst>
          </p:cNvPr>
          <p:cNvSpPr txBox="1"/>
          <p:nvPr/>
        </p:nvSpPr>
        <p:spPr>
          <a:xfrm>
            <a:off x="357429" y="8063809"/>
            <a:ext cx="4711959" cy="1354217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Century Gothic" panose="020B0502020202020204" pitchFamily="34" charset="0"/>
              </a:rPr>
              <a:t>Reminders-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Send $1 for our Custodian’s Christmas. 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Send coins for our Blair E. Batson Project. (Ends Tuesday)</a:t>
            </a:r>
          </a:p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Send $2 for Christmas party.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699585-1080-A569-B8A4-0A56211E5B2F}"/>
              </a:ext>
            </a:extLst>
          </p:cNvPr>
          <p:cNvSpPr txBox="1"/>
          <p:nvPr/>
        </p:nvSpPr>
        <p:spPr>
          <a:xfrm>
            <a:off x="5069388" y="8094587"/>
            <a:ext cx="2347757" cy="1323439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Homework:</a:t>
            </a:r>
          </a:p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No Homework This Week</a:t>
            </a:r>
          </a:p>
          <a:p>
            <a:pPr algn="ctr"/>
            <a:endParaRPr lang="en-US" sz="2000" b="1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5727</TotalTime>
  <Words>157</Words>
  <Application>Microsoft Macintosh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Next Condensed</vt:lpstr>
      <vt:lpstr>Bernard MT Condensed</vt:lpstr>
      <vt:lpstr>Century Gothic</vt:lpstr>
      <vt:lpstr>Cooper Black</vt:lpstr>
      <vt:lpstr>Marker Felt Thin</vt:lpstr>
      <vt:lpstr>Phosphate Inline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Peacock, Darrah</cp:lastModifiedBy>
  <cp:revision>5</cp:revision>
  <cp:lastPrinted>2023-12-08T20:11:29Z</cp:lastPrinted>
  <dcterms:modified xsi:type="dcterms:W3CDTF">2023-12-11T13:51:16Z</dcterms:modified>
</cp:coreProperties>
</file>